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13" r:id="rId2"/>
  </p:sldMasterIdLst>
  <p:sldIdLst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4B"/>
    <a:srgbClr val="33CCCC"/>
    <a:srgbClr val="35A7AE"/>
    <a:srgbClr val="EAEEFC"/>
    <a:srgbClr val="C3E4E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2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1E8A1-6DA8-4496-BCE8-03ED561CC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760"/>
            <a:ext cx="10515600" cy="2890202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24CCC-3D44-4BB5-AA35-A21607EF6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06150"/>
            <a:ext cx="10515600" cy="248348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F80F6-1855-44E9-BA95-5E00A06E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2766A6-3C10-4AB8-86A1-BB1F0CDA7EFE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D7FFD-570A-4968-B943-AF87BB67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CE6A8-0665-4714-B241-6AFBA8C6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hteck 11">
            <a:extLst>
              <a:ext uri="{FF2B5EF4-FFF2-40B4-BE49-F238E27FC236}">
                <a16:creationId xmlns:a16="http://schemas.microsoft.com/office/drawing/2014/main" id="{E4B1D910-9D17-F1AD-9BE9-B5BC525C3D42}"/>
              </a:ext>
            </a:extLst>
          </p:cNvPr>
          <p:cNvSpPr/>
          <p:nvPr userDrawn="1"/>
        </p:nvSpPr>
        <p:spPr>
          <a:xfrm>
            <a:off x="0" y="6448476"/>
            <a:ext cx="12188952" cy="419713"/>
          </a:xfrm>
          <a:prstGeom prst="rect">
            <a:avLst/>
          </a:prstGeom>
          <a:gradFill flip="none" rotWithShape="1">
            <a:gsLst>
              <a:gs pos="0">
                <a:srgbClr val="35A7AE">
                  <a:shade val="30000"/>
                  <a:satMod val="115000"/>
                </a:srgbClr>
              </a:gs>
              <a:gs pos="50000">
                <a:srgbClr val="35A7AE">
                  <a:shade val="67500"/>
                  <a:satMod val="115000"/>
                </a:srgbClr>
              </a:gs>
              <a:gs pos="100000">
                <a:srgbClr val="35A7AE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latin typeface="Arial"/>
              </a:rPr>
              <a:t>Water Innovation and Circularity Conference                                                                                          7</a:t>
            </a:r>
            <a:r>
              <a:rPr lang="en-GB" sz="1600" baseline="30000" dirty="0">
                <a:latin typeface="Arial"/>
              </a:rPr>
              <a:t>th</a:t>
            </a:r>
            <a:r>
              <a:rPr lang="en-GB" sz="1600" dirty="0">
                <a:latin typeface="Arial"/>
              </a:rPr>
              <a:t>-9</a:t>
            </a:r>
            <a:r>
              <a:rPr lang="en-GB" sz="1600" baseline="30000" dirty="0">
                <a:latin typeface="Arial"/>
              </a:rPr>
              <a:t>th</a:t>
            </a:r>
            <a:r>
              <a:rPr lang="en-GB" sz="1600" dirty="0">
                <a:latin typeface="Arial"/>
              </a:rPr>
              <a:t> June 2023                                   </a:t>
            </a: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5053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926EC-DC54-4882-9D58-F201EA25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04E7C-4CBA-49AF-B24C-1A1FF51C2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3C727-C0C7-4BBA-9CF5-6C1FAC76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2766A6-3C10-4AB8-86A1-BB1F0CDA7EFE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03986-C5B4-4956-AC6F-4F36186B8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5F941-E847-4C51-97D6-21066B26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27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0338D2-D9EE-4B67-97C1-08ABD5745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53848" y="365125"/>
            <a:ext cx="3999952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B1422-6C1E-4422-80E8-34B0092FB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26546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8B53C-3084-4BC0-A80E-DB41C04C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2766A6-3C10-4AB8-86A1-BB1F0CDA7EFE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6BFDE-DC70-4A6E-90B8-337FC472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3578F-39AE-4F6F-9614-32EF672E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91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199EC-2BDB-789B-558F-1AD165E2A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3E067-2FC2-8E9B-BAED-88ACB83A01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C6897-2A5F-932E-701B-99BD461F37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56A57-A805-4A8A-9A9F-373E1FE57CB5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51549-02A5-A0EB-8E32-971A4C151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1FDE5-48C0-30E5-E89D-64FB21E7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BEC56C-28B5-44AC-8F68-9A22883492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821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4C6A4-1FAB-5CCF-6AD5-1A09C3A85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52A24-6C1C-03C3-CCDE-6C958FEDA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44D5F-6734-584F-1DB5-368DFF68A2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56A57-A805-4A8A-9A9F-373E1FE57CB5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53086-5E60-E8A8-FD5C-5828C1D0A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E6F8B-2D15-0476-798A-2E62F5D2C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BEC56C-28B5-44AC-8F68-9A22883492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43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EBBF5-3038-85B0-2F93-AF8F43CF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BF0A8-5C37-11FF-3B1A-7BAA64758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7104F-2C52-F9DB-15A8-8BBB15E5C6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56A57-A805-4A8A-9A9F-373E1FE57CB5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636D7-230D-E55B-A905-F4D77083D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B0141-B5C5-70B3-F929-87357F1C9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BEC56C-28B5-44AC-8F68-9A22883492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910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A96C3-D7E7-533A-FA51-2E2E0DE9F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56A57-A805-4A8A-9A9F-373E1FE57CB5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E8889-2920-3E87-9633-B93D44C2B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6DC0E0-2297-832A-9BD7-CFD49726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BEC56C-28B5-44AC-8F68-9A22883492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411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DF39F-A96D-4497-FF17-F5B0254AD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A56D1-F078-006D-EA26-F20C0A4ED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0E6E25-A9C0-D3E6-E692-9AA17AC30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C9124E-E845-3B9B-1BAE-00DFC1AA69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64D385-D418-E9E9-5673-B455625476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3ABDBD-121F-D304-C26B-A2E961CC4D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56A57-A805-4A8A-9A9F-373E1FE57CB5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E8AD29-4B76-51AE-3611-55FCF3F2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75E811-F3DE-1B9B-7F96-2BFA84CA9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BEC56C-28B5-44AC-8F68-9A22883492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621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C4781-3A44-E4B8-0BD2-DBF221713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7CB1-065A-0BA7-0AB2-79D8CBD330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56A57-A805-4A8A-9A9F-373E1FE57CB5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233D00-7530-8AE9-075B-B2F4549EF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1FF722-AA6F-D383-95DA-72D7CA6EA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BEC56C-28B5-44AC-8F68-9A22883492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95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2A0F07-DB16-99F1-5E67-59B653263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56A57-A805-4A8A-9A9F-373E1FE57CB5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3D7868-1E6E-C007-FD02-BC819EC08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BF573-20A1-C2E5-A528-DE1E40D26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BEC56C-28B5-44AC-8F68-9A22883492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154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81ADC-76B0-8672-30BB-4E90F9D57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436EF-5F6E-16A4-F80D-EAC4D0C5A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BEB302-A051-7D4D-1113-C2950E19D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D48F52-D2CD-000F-E2D4-259094EA27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56A57-A805-4A8A-9A9F-373E1FE57CB5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85303-5144-B60C-164B-4BAC41ABA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13B6D-C2AB-2C88-C741-41E85287F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BEC56C-28B5-44AC-8F68-9A22883492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77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A8A8-ECDA-4018-ABB4-CC22892B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0AE7C-51AF-4F0E-B5A3-8C7E1026C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28C09-A717-49AB-B60E-433BC469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2766A6-3C10-4AB8-86A1-BB1F0CDA7EFE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1A47A-6E5A-4754-8B43-9CE55616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A1EB-7AC7-4F86-90C0-AA980D88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23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2930E-E73D-19DD-E1CC-EBCB78C9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31301-3653-D920-F05A-667384738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2739E5-DDBB-1564-CC53-FEA8F2DBF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926FF-BC8B-5D23-02F3-45BDB5F4B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56A57-A805-4A8A-9A9F-373E1FE57CB5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414E70-1ED4-5680-75B4-652385A90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AAC5D-D323-826A-B325-4149D1F1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BEC56C-28B5-44AC-8F68-9A22883492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19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14977-D303-DEB3-0992-A75FE98C4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096AD1-0658-42D8-C501-743AE280E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1BAE6-0091-EC3C-EB6D-3114B7050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56A57-A805-4A8A-9A9F-373E1FE57CB5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CBE17-AF31-2792-79DF-82D2DD80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05024-55A9-589B-80D8-B5FDA3169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BEC56C-28B5-44AC-8F68-9A22883492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127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59CC6F-7D44-2371-B46B-82C7D87D0C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A5E610-EE45-F09F-7A17-DA2DF84FB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15579-7A25-ED54-DB03-6F1A0AA93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5756A57-A805-4A8A-9A9F-373E1FE57CB5}" type="datetimeFigureOut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3DB85-68F2-A76D-A8C6-3E9C4463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7E13C-C473-DA73-04EB-168AB74ED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BEC56C-28B5-44AC-8F68-9A22883492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1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5957-C46F-4F17-BC8C-6507E676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760"/>
            <a:ext cx="10515600" cy="382786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9661B-6633-4C8B-8B9C-E514DF851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43817"/>
            <a:ext cx="10515600" cy="16458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274BF-C1CD-4709-B0A0-E9407DB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2766A6-3C10-4AB8-86A1-BB1F0CDA7EFE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ADB94-0A5B-4B56-B0B1-1FF5580A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A668A-35AE-4CDF-AC4C-2BEEA9EE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2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F1FD-0E96-4963-9F09-92861572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9E5F0-B650-4AFF-B90E-23B378684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0876"/>
            <a:ext cx="5181600" cy="42360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1747B-302D-476E-8F4F-E4B114C66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40876"/>
            <a:ext cx="5181600" cy="4236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0577D-22F7-4958-BB3D-6C9265EA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2766A6-3C10-4AB8-86A1-BB1F0CDA7EFE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C5B46-A8FB-4683-9618-3F6E0738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887BD-93E9-4181-9D7F-940C3E17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2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3D79-FA27-4567-9032-AF722733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7C1BF-703F-4992-BB0C-EB1E579C7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1823"/>
            <a:ext cx="5157787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2FCE1-6DC0-43B5-8016-89FD4AF5A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54741"/>
            <a:ext cx="5157787" cy="32349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FED7A-67D0-43CC-889A-25F884964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1823"/>
            <a:ext cx="5183188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1C176-48F2-44EC-B3A2-A144403D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4741"/>
            <a:ext cx="5183188" cy="3234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187B8-AC48-4FE7-8658-8A31E373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2766A6-3C10-4AB8-86A1-BB1F0CDA7EFE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CAB465-E22E-45DC-89C9-406121BC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F9D1CF-F964-4405-8677-5F9E2A02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883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3453-DD0F-41C0-8F4A-5DC343F5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E6313-506F-4456-B3D9-D9655538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2766A6-3C10-4AB8-86A1-BB1F0CDA7EFE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26068-7707-41EC-93EF-A24CAF8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C8A3C-8C01-4039-B47B-57D84975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08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92633-8C77-419D-B24D-2B3D44DBA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2766A6-3C10-4AB8-86A1-BB1F0CDA7EFE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49D59-0A88-4A14-A740-4CCD9B52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3DEF9-802F-444E-92D2-397862EE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3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23C20-3881-4F15-94F7-9D7B9F9E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8F40F-6C2A-48EC-8F16-DA179A1DA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638" y="457201"/>
            <a:ext cx="5800749" cy="54038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36B7E-D33D-48C7-97AC-5C0D9874F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57600"/>
            <a:ext cx="4343400" cy="2211387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49BC5-FF58-463A-B4FA-F0F912F123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2766A6-3C10-4AB8-86A1-BB1F0CDA7EFE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072D7-4A2A-407F-A084-6AE8DD00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4C41C-C368-475C-BDC1-DC5B29C7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4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67B0-865B-44ED-9DFE-36C73B0C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3C5CF7-138A-437C-9E0A-FF4179970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61462" y="457201"/>
            <a:ext cx="579392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17822-7770-4117-96A2-8D2FF0A01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64424"/>
            <a:ext cx="4343400" cy="2204564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95030-39C7-4814-A766-1A3E094E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2766A6-3C10-4AB8-86A1-BB1F0CDA7EFE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F02CD-DC87-47B6-96C4-F6470B1D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FF531-02C2-4C1D-A692-70403780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2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818BD-D734-48A1-8CC0-609D11E55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"/>
            <a:ext cx="10515600" cy="11342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D215A-D2A1-4903-A905-F8B06EF41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0875"/>
            <a:ext cx="10515600" cy="42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DAD54-E5C5-4D48-8592-BB22F0A85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hteck 11">
            <a:extLst>
              <a:ext uri="{FF2B5EF4-FFF2-40B4-BE49-F238E27FC236}">
                <a16:creationId xmlns:a16="http://schemas.microsoft.com/office/drawing/2014/main" id="{92C84D5E-B482-F10F-3845-4F76F148832C}"/>
              </a:ext>
            </a:extLst>
          </p:cNvPr>
          <p:cNvSpPr/>
          <p:nvPr userDrawn="1"/>
        </p:nvSpPr>
        <p:spPr>
          <a:xfrm>
            <a:off x="3048" y="6427149"/>
            <a:ext cx="12188952" cy="419713"/>
          </a:xfrm>
          <a:prstGeom prst="rect">
            <a:avLst/>
          </a:prstGeom>
          <a:gradFill flip="none" rotWithShape="1">
            <a:gsLst>
              <a:gs pos="0">
                <a:srgbClr val="35A7AE">
                  <a:shade val="30000"/>
                  <a:satMod val="115000"/>
                </a:srgbClr>
              </a:gs>
              <a:gs pos="50000">
                <a:srgbClr val="35A7AE">
                  <a:shade val="67500"/>
                  <a:satMod val="115000"/>
                </a:srgbClr>
              </a:gs>
              <a:gs pos="100000">
                <a:srgbClr val="35A7AE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accent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Water Innovation and Circularity Conference                                                                                                                                               7</a:t>
            </a:r>
            <a:r>
              <a:rPr lang="en-GB" sz="16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-9</a:t>
            </a:r>
            <a:r>
              <a:rPr lang="en-GB" sz="16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June 2023                                 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6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3600" b="1" kern="1200" smtClean="0">
          <a:gradFill>
            <a:gsLst>
              <a:gs pos="100000">
                <a:schemeClr val="tx2"/>
              </a:gs>
              <a:gs pos="0">
                <a:schemeClr val="accent1"/>
              </a:gs>
            </a:gsLst>
            <a:lin ang="0" scaled="1"/>
          </a:gradFill>
          <a:latin typeface="Aharoni" panose="02010803020104030203" pitchFamily="2" charset="-79"/>
          <a:ea typeface="+mn-ea"/>
          <a:cs typeface="Angsana New" panose="02020603050405020304" pitchFamily="18" charset="-34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631DDDE-0CF1-F222-098A-FFD87E40BD6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912" y="14984"/>
            <a:ext cx="2085513" cy="2085513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74C570E1-95B8-651E-8407-AE0F2EDDFBD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940" y="2100497"/>
            <a:ext cx="3600476" cy="1909776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E5F1426A-41A6-D28E-5553-AB8FA72D294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09" y="83803"/>
            <a:ext cx="1714513" cy="190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8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174794-69AE-C8B3-4621-CEF347FE5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8174" y="0"/>
            <a:ext cx="4024598" cy="1962406"/>
          </a:xfrm>
        </p:spPr>
        <p:txBody>
          <a:bodyPr anchor="ctr">
            <a:norm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GB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-9</a:t>
            </a:r>
            <a:r>
              <a:rPr lang="en-GB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JUNE </a:t>
            </a:r>
          </a:p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ATHENS</a:t>
            </a:r>
          </a:p>
          <a:p>
            <a:pPr algn="ctr"/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GREECE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C72D70-3785-E8EB-40EA-FBC7D9AFE1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54" r="2770"/>
          <a:stretch/>
        </p:blipFill>
        <p:spPr>
          <a:xfrm>
            <a:off x="1934818" y="0"/>
            <a:ext cx="3601584" cy="1911599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0C3914-9887-6EAB-A2B2-1D9FBB27A9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3" r="67152"/>
          <a:stretch/>
        </p:blipFill>
        <p:spPr>
          <a:xfrm>
            <a:off x="108784" y="0"/>
            <a:ext cx="1717250" cy="19115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8FC10A-3CD0-6CAB-50AA-020872CB5BAA}"/>
              </a:ext>
            </a:extLst>
          </p:cNvPr>
          <p:cNvSpPr/>
          <p:nvPr/>
        </p:nvSpPr>
        <p:spPr>
          <a:xfrm>
            <a:off x="0" y="1748119"/>
            <a:ext cx="12188952" cy="5109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B8E4EBE4-A6C9-32AB-AA3F-B9C086F9B8F6}"/>
              </a:ext>
            </a:extLst>
          </p:cNvPr>
          <p:cNvCxnSpPr>
            <a:cxnSpLocks/>
          </p:cNvCxnSpPr>
          <p:nvPr/>
        </p:nvCxnSpPr>
        <p:spPr>
          <a:xfrm>
            <a:off x="0" y="1857893"/>
            <a:ext cx="12184639" cy="12700"/>
          </a:xfrm>
          <a:prstGeom prst="curvedConnector3">
            <a:avLst>
              <a:gd name="adj1" fmla="val 50000"/>
            </a:avLst>
          </a:prstGeom>
          <a:ln w="38100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8D388553-6398-AFE8-DA36-A8EA4402E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489" y="36690"/>
            <a:ext cx="1821202" cy="1821202"/>
          </a:xfrm>
          <a:prstGeom prst="rect">
            <a:avLst/>
          </a:prstGeom>
        </p:spPr>
      </p:pic>
      <p:pic>
        <p:nvPicPr>
          <p:cNvPr id="7" name="Picture 6" descr="A picture containing sky, outdoor, grass, sheep&#10;&#10;Description automatically generated">
            <a:extLst>
              <a:ext uri="{FF2B5EF4-FFF2-40B4-BE49-F238E27FC236}">
                <a16:creationId xmlns:a16="http://schemas.microsoft.com/office/drawing/2014/main" id="{7054496F-FD6C-AAD2-7218-F988B5D9B8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" y="1870593"/>
            <a:ext cx="12184639" cy="49962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D0DCD57-82F9-3C69-A9F8-C1C2BE80D6D0}"/>
              </a:ext>
            </a:extLst>
          </p:cNvPr>
          <p:cNvSpPr/>
          <p:nvPr/>
        </p:nvSpPr>
        <p:spPr>
          <a:xfrm>
            <a:off x="4972050" y="4772899"/>
            <a:ext cx="7239291" cy="2093965"/>
          </a:xfrm>
          <a:prstGeom prst="rect">
            <a:avLst/>
          </a:prstGeom>
          <a:solidFill>
            <a:srgbClr val="35A7AE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19DF5F5-BEC3-3054-555A-1761320DC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9585" y="5347592"/>
            <a:ext cx="6784838" cy="944578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b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Presenter Name</a:t>
            </a:r>
            <a:b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Affiliation</a:t>
            </a:r>
          </a:p>
        </p:txBody>
      </p:sp>
    </p:spTree>
    <p:extLst>
      <p:ext uri="{BB962C8B-B14F-4D97-AF65-F5344CB8AC3E}">
        <p14:creationId xmlns:p14="http://schemas.microsoft.com/office/powerpoint/2010/main" val="3468084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17761-7D72-7C09-1C85-F5BBFD3F0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9401"/>
            <a:ext cx="10515600" cy="692150"/>
          </a:xfrm>
        </p:spPr>
        <p:txBody>
          <a:bodyPr>
            <a:normAutofit fontScale="90000"/>
          </a:bodyPr>
          <a:lstStyle/>
          <a:p>
            <a:endParaRPr lang="en-GB" sz="4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0F5AB-A3DA-419E-49DD-2D4FE4A96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648276"/>
      </p:ext>
    </p:extLst>
  </p:cSld>
  <p:clrMapOvr>
    <a:masterClrMapping/>
  </p:clrMapOvr>
</p:sld>
</file>

<file path=ppt/theme/theme1.xml><?xml version="1.0" encoding="utf-8"?>
<a:theme xmlns:a="http://schemas.openxmlformats.org/drawingml/2006/main" name="FadeVTI">
  <a:themeElements>
    <a:clrScheme name="gradient">
      <a:dk1>
        <a:sysClr val="windowText" lastClr="000000"/>
      </a:dk1>
      <a:lt1>
        <a:sysClr val="window" lastClr="FFFFFF"/>
      </a:lt1>
      <a:dk2>
        <a:srgbClr val="203040"/>
      </a:dk2>
      <a:lt2>
        <a:srgbClr val="ECF0F0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DA2A69"/>
      </a:accent6>
      <a:hlink>
        <a:srgbClr val="3E8FF1"/>
      </a:hlink>
      <a:folHlink>
        <a:srgbClr val="939393"/>
      </a:folHlink>
    </a:clrScheme>
    <a:fontScheme name="Custom 49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deVTI" id="{1194088A-B135-4437-9FD8-7466BBC13A13}" vid="{B787DE2F-1995-45D8-A8E2-6B5CC521AC5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13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Aharoni</vt:lpstr>
      <vt:lpstr>Arial</vt:lpstr>
      <vt:lpstr>Avenir Next LT Pro</vt:lpstr>
      <vt:lpstr>Calibri</vt:lpstr>
      <vt:lpstr>Calibri Light</vt:lpstr>
      <vt:lpstr>FadeVTI</vt:lpstr>
      <vt:lpstr>Custom Design</vt:lpstr>
      <vt:lpstr>Presentation Title Presenter Name Affiliation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Eleni Nyktari</dc:creator>
  <cp:lastModifiedBy>Eleni Nyktari</cp:lastModifiedBy>
  <cp:revision>11</cp:revision>
  <dcterms:created xsi:type="dcterms:W3CDTF">2023-05-06T09:14:08Z</dcterms:created>
  <dcterms:modified xsi:type="dcterms:W3CDTF">2023-05-09T17:38:18Z</dcterms:modified>
</cp:coreProperties>
</file>